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5"/>
  </p:handoutMasterIdLst>
  <p:sldIdLst>
    <p:sldId id="256" r:id="rId2"/>
    <p:sldId id="257" r:id="rId3"/>
    <p:sldId id="258" r:id="rId4"/>
  </p:sldIdLst>
  <p:sldSz cx="12192000" cy="6858000"/>
  <p:notesSz cx="9320213" cy="687546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519D"/>
    <a:srgbClr val="CC6600"/>
    <a:srgbClr val="00519E"/>
    <a:srgbClr val="A2CDFF"/>
    <a:srgbClr val="A2E4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937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47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5" y="3"/>
            <a:ext cx="4038759" cy="344967"/>
          </a:xfrm>
          <a:prstGeom prst="rect">
            <a:avLst/>
          </a:prstGeom>
        </p:spPr>
        <p:txBody>
          <a:bodyPr vert="horz" lIns="92281" tIns="46141" rIns="92281" bIns="46141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279302" y="3"/>
            <a:ext cx="4038759" cy="344967"/>
          </a:xfrm>
          <a:prstGeom prst="rect">
            <a:avLst/>
          </a:prstGeom>
        </p:spPr>
        <p:txBody>
          <a:bodyPr vert="horz" lIns="92281" tIns="46141" rIns="92281" bIns="46141" rtlCol="0"/>
          <a:lstStyle>
            <a:lvl1pPr algn="r">
              <a:defRPr sz="1200"/>
            </a:lvl1pPr>
          </a:lstStyle>
          <a:p>
            <a:fld id="{466D5B10-B624-4D61-8D20-1C08EF9231C0}" type="datetimeFigureOut">
              <a:rPr lang="de-DE" smtClean="0"/>
              <a:t>11.01.2024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5" y="6530498"/>
            <a:ext cx="4038759" cy="344967"/>
          </a:xfrm>
          <a:prstGeom prst="rect">
            <a:avLst/>
          </a:prstGeom>
        </p:spPr>
        <p:txBody>
          <a:bodyPr vert="horz" lIns="92281" tIns="46141" rIns="92281" bIns="46141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279302" y="6530498"/>
            <a:ext cx="4038759" cy="344967"/>
          </a:xfrm>
          <a:prstGeom prst="rect">
            <a:avLst/>
          </a:prstGeom>
        </p:spPr>
        <p:txBody>
          <a:bodyPr vert="horz" lIns="92281" tIns="46141" rIns="92281" bIns="46141" rtlCol="0" anchor="b"/>
          <a:lstStyle>
            <a:lvl1pPr algn="r">
              <a:defRPr sz="1200"/>
            </a:lvl1pPr>
          </a:lstStyle>
          <a:p>
            <a:fld id="{B4C3439E-91F7-45E6-9EAD-FA693618D5D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771576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el 4">
            <a:extLst>
              <a:ext uri="{FF2B5EF4-FFF2-40B4-BE49-F238E27FC236}">
                <a16:creationId xmlns:a16="http://schemas.microsoft.com/office/drawing/2014/main" id="{A358A15B-F20E-404E-9A94-FCFF392359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7892" y="2298952"/>
            <a:ext cx="11216216" cy="828675"/>
          </a:xfrm>
          <a:prstGeom prst="rect">
            <a:avLst/>
          </a:prstGeom>
        </p:spPr>
        <p:txBody>
          <a:bodyPr anchor="ctr"/>
          <a:lstStyle>
            <a:lvl1pPr algn="ctr">
              <a:defRPr b="1" baseline="0">
                <a:solidFill>
                  <a:schemeClr val="tx1"/>
                </a:solidFill>
              </a:defRPr>
            </a:lvl1pPr>
          </a:lstStyle>
          <a:p>
            <a:endParaRPr lang="en-GB" noProof="0"/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0BCD562B-AD33-4B92-8AC7-AD957AD07E65}"/>
              </a:ext>
            </a:extLst>
          </p:cNvPr>
          <p:cNvSpPr/>
          <p:nvPr userDrawn="1"/>
        </p:nvSpPr>
        <p:spPr bwMode="auto">
          <a:xfrm>
            <a:off x="0" y="6353174"/>
            <a:ext cx="12192000" cy="50482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pic>
        <p:nvPicPr>
          <p:cNvPr id="3" name="Picture 21" descr="luh_logo_rgb_ppt">
            <a:extLst>
              <a:ext uri="{FF2B5EF4-FFF2-40B4-BE49-F238E27FC236}">
                <a16:creationId xmlns:a16="http://schemas.microsoft.com/office/drawing/2014/main" id="{3CE02E79-06B1-4827-067F-DB59D880FDC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4038" y="171183"/>
            <a:ext cx="2519362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18A076D-F49F-BEDC-9A70-002F21D7821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r="6182"/>
          <a:stretch/>
        </p:blipFill>
        <p:spPr>
          <a:xfrm>
            <a:off x="690241" y="184080"/>
            <a:ext cx="5233482" cy="835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2887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70984" y="1202268"/>
            <a:ext cx="11216216" cy="512233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/>
              <a:t>Formatvorlagen</a:t>
            </a:r>
            <a:r>
              <a:rPr lang="en-GB" noProof="0" dirty="0"/>
              <a:t> des </a:t>
            </a:r>
            <a:r>
              <a:rPr lang="en-GB" noProof="0" dirty="0" err="1"/>
              <a:t>Textmasters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Ebene</a:t>
            </a:r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Ebene</a:t>
            </a:r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Ebene</a:t>
            </a:r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Ebene</a:t>
            </a:r>
          </a:p>
        </p:txBody>
      </p:sp>
      <p:sp>
        <p:nvSpPr>
          <p:cNvPr id="37" name="Titel 1">
            <a:extLst>
              <a:ext uri="{FF2B5EF4-FFF2-40B4-BE49-F238E27FC236}">
                <a16:creationId xmlns:a16="http://schemas.microsoft.com/office/drawing/2014/main" id="{9B291C5C-68AA-4786-9AA0-36D61366C7D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0984" y="268548"/>
            <a:ext cx="8768937" cy="306599"/>
          </a:xfrm>
          <a:prstGeom prst="rect">
            <a:avLst/>
          </a:prstGeom>
        </p:spPr>
        <p:txBody>
          <a:bodyPr/>
          <a:lstStyle>
            <a:lvl1pPr algn="l">
              <a:defRPr sz="2400" b="1" u="none">
                <a:solidFill>
                  <a:schemeClr val="tx1"/>
                </a:solidFill>
              </a:defRPr>
            </a:lvl1pPr>
          </a:lstStyle>
          <a:p>
            <a:r>
              <a:rPr lang="en-GB" noProof="0" dirty="0" err="1"/>
              <a:t>Titelmasterformat</a:t>
            </a:r>
            <a:r>
              <a:rPr lang="en-GB" noProof="0" dirty="0"/>
              <a:t> </a:t>
            </a:r>
            <a:r>
              <a:rPr lang="en-GB" noProof="0" dirty="0" err="1"/>
              <a:t>durch</a:t>
            </a:r>
            <a:r>
              <a:rPr lang="en-GB" noProof="0" dirty="0"/>
              <a:t> </a:t>
            </a:r>
            <a:r>
              <a:rPr lang="en-GB" noProof="0" dirty="0" err="1"/>
              <a:t>Klicken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89BCE32-ACA6-4BA9-59F7-1B0D1B5D13F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0967" y="156997"/>
            <a:ext cx="2461070" cy="5297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24748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feld 22">
            <a:extLst>
              <a:ext uri="{FF2B5EF4-FFF2-40B4-BE49-F238E27FC236}">
                <a16:creationId xmlns:a16="http://schemas.microsoft.com/office/drawing/2014/main" id="{5269254C-5A2E-4100-B5D2-D8714A29545D}"/>
              </a:ext>
            </a:extLst>
          </p:cNvPr>
          <p:cNvSpPr txBox="1"/>
          <p:nvPr userDrawn="1"/>
        </p:nvSpPr>
        <p:spPr>
          <a:xfrm>
            <a:off x="670983" y="4147035"/>
            <a:ext cx="5017298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 sz="1600" b="1" dirty="0">
                <a:latin typeface="Arial"/>
                <a:cs typeface="Arial"/>
              </a:rPr>
              <a:t>M.Sc. Igor </a:t>
            </a:r>
            <a:r>
              <a:rPr lang="de-DE" sz="1600" b="1" dirty="0" err="1">
                <a:latin typeface="Arial"/>
                <a:cs typeface="Arial"/>
              </a:rPr>
              <a:t>Niedzwiecki</a:t>
            </a:r>
            <a:endParaRPr lang="de-DE" sz="1600" b="1" dirty="0">
              <a:latin typeface="Arial"/>
              <a:cs typeface="Arial"/>
            </a:endParaRPr>
          </a:p>
          <a:p>
            <a:pPr>
              <a:defRPr/>
            </a:pPr>
            <a:endParaRPr lang="de-DE" sz="1600" b="1" dirty="0"/>
          </a:p>
          <a:p>
            <a:pPr>
              <a:defRPr/>
            </a:pPr>
            <a:r>
              <a:rPr lang="de-DE" sz="1600" dirty="0">
                <a:latin typeface="Arial"/>
                <a:cs typeface="Arial"/>
              </a:rPr>
              <a:t>Leibniz University Hannover</a:t>
            </a:r>
            <a:endParaRPr lang="de-DE" sz="1600" dirty="0"/>
          </a:p>
          <a:p>
            <a:pPr>
              <a:defRPr/>
            </a:pPr>
            <a:r>
              <a:rPr lang="de-DE" sz="1600" dirty="0">
                <a:latin typeface="Arial"/>
                <a:cs typeface="Arial"/>
              </a:rPr>
              <a:t>Institute </a:t>
            </a:r>
            <a:r>
              <a:rPr lang="de-DE" sz="1600" dirty="0" err="1">
                <a:latin typeface="Arial"/>
                <a:cs typeface="Arial"/>
              </a:rPr>
              <a:t>of</a:t>
            </a:r>
            <a:r>
              <a:rPr lang="de-DE" sz="1600" dirty="0">
                <a:latin typeface="Arial"/>
                <a:cs typeface="Arial"/>
              </a:rPr>
              <a:t> Electrotechnology</a:t>
            </a:r>
            <a:endParaRPr lang="de-DE" sz="1600" dirty="0"/>
          </a:p>
          <a:p>
            <a:pPr>
              <a:defRPr/>
            </a:pPr>
            <a:r>
              <a:rPr lang="de-DE" sz="1600" dirty="0">
                <a:latin typeface="Arial"/>
                <a:cs typeface="Arial"/>
              </a:rPr>
              <a:t>Wilhelm-Busch-Str. 4, D-30167 Hannover</a:t>
            </a:r>
            <a:endParaRPr lang="de-DE" sz="1600" dirty="0"/>
          </a:p>
          <a:p>
            <a:pPr>
              <a:defRPr/>
            </a:pPr>
            <a:r>
              <a:rPr lang="de-DE" sz="1600" b="0" dirty="0">
                <a:latin typeface="Arial"/>
                <a:cs typeface="Arial"/>
              </a:rPr>
              <a:t>niedzwiecki</a:t>
            </a:r>
            <a:r>
              <a:rPr lang="de-DE" sz="1600" dirty="0">
                <a:latin typeface="Arial"/>
                <a:cs typeface="Arial"/>
              </a:rPr>
              <a:t>@etp.uni-hannover.de</a:t>
            </a:r>
            <a:endParaRPr lang="de-DE" sz="1600" dirty="0"/>
          </a:p>
          <a:p>
            <a:pPr>
              <a:defRPr/>
            </a:pPr>
            <a:r>
              <a:rPr lang="de-DE" sz="1600" u="sng" dirty="0">
                <a:solidFill>
                  <a:schemeClr val="tx1"/>
                </a:solidFill>
                <a:latin typeface="Arial"/>
                <a:cs typeface="Arial"/>
              </a:rPr>
              <a:t>www.etp.uni-hannover.de</a:t>
            </a:r>
            <a:endParaRPr lang="de-DE" sz="16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EF106D40-D65B-4D6D-97B3-82AB18C7FFC9}"/>
              </a:ext>
            </a:extLst>
          </p:cNvPr>
          <p:cNvSpPr txBox="1"/>
          <p:nvPr userDrawn="1"/>
        </p:nvSpPr>
        <p:spPr>
          <a:xfrm>
            <a:off x="670983" y="1394109"/>
            <a:ext cx="48037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noProof="0">
                <a:solidFill>
                  <a:schemeClr val="tx1"/>
                </a:solidFill>
              </a:rPr>
              <a:t>Thank you </a:t>
            </a:r>
          </a:p>
          <a:p>
            <a:r>
              <a:rPr lang="en-GB" sz="3600" noProof="0" dirty="0">
                <a:solidFill>
                  <a:schemeClr val="tx1"/>
                </a:solidFill>
              </a:rPr>
              <a:t>for the attention!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F35BD4C9-C654-4DF6-8A39-5863C4A6DE4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4551" t="7786" b="312"/>
          <a:stretch/>
        </p:blipFill>
        <p:spPr>
          <a:xfrm>
            <a:off x="5583239" y="1394109"/>
            <a:ext cx="3518958" cy="22587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5C83EC23-1705-4FF0-B52E-36D2553E995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r="4551"/>
          <a:stretch/>
        </p:blipFill>
        <p:spPr>
          <a:xfrm>
            <a:off x="8368242" y="3887820"/>
            <a:ext cx="3518959" cy="20750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ADF2B1FC-7F2F-4BD9-9D9A-49C1E5B49D07}"/>
              </a:ext>
            </a:extLst>
          </p:cNvPr>
          <p:cNvSpPr txBox="1"/>
          <p:nvPr userDrawn="1"/>
        </p:nvSpPr>
        <p:spPr>
          <a:xfrm>
            <a:off x="9102197" y="2200323"/>
            <a:ext cx="27850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i="1" dirty="0"/>
              <a:t>Leibniz University Hannover</a:t>
            </a:r>
          </a:p>
          <a:p>
            <a:pPr algn="ctr"/>
            <a:r>
              <a:rPr lang="de-DE" sz="1200" i="1" dirty="0"/>
              <a:t>Welfengarten 1</a:t>
            </a:r>
          </a:p>
          <a:p>
            <a:pPr algn="ctr"/>
            <a:r>
              <a:rPr lang="de-DE" sz="1200" i="1" dirty="0"/>
              <a:t>D-30167 Hannover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3796633D-CA50-4224-B768-244BDFE31E0F}"/>
              </a:ext>
            </a:extLst>
          </p:cNvPr>
          <p:cNvSpPr txBox="1"/>
          <p:nvPr userDrawn="1"/>
        </p:nvSpPr>
        <p:spPr>
          <a:xfrm>
            <a:off x="5583239" y="4613711"/>
            <a:ext cx="27850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sz="1200" b="1" i="1" dirty="0">
                <a:latin typeface="Arial"/>
                <a:cs typeface="Arial"/>
              </a:rPr>
              <a:t>Institute </a:t>
            </a:r>
            <a:r>
              <a:rPr lang="de-DE" sz="1200" b="1" i="1" dirty="0" err="1">
                <a:latin typeface="Arial"/>
                <a:cs typeface="Arial"/>
              </a:rPr>
              <a:t>of</a:t>
            </a:r>
            <a:r>
              <a:rPr lang="de-DE" sz="1200" b="1" i="1" dirty="0">
                <a:latin typeface="Arial"/>
                <a:cs typeface="Arial"/>
              </a:rPr>
              <a:t> Electrotechnology</a:t>
            </a:r>
            <a:endParaRPr lang="de-DE" sz="1200" b="1" i="1" dirty="0"/>
          </a:p>
          <a:p>
            <a:pPr algn="ctr">
              <a:defRPr/>
            </a:pPr>
            <a:r>
              <a:rPr lang="de-DE" sz="1200" i="1" dirty="0">
                <a:latin typeface="Arial"/>
                <a:cs typeface="Arial"/>
              </a:rPr>
              <a:t>Wilhelm-Busch-Str. 4</a:t>
            </a:r>
          </a:p>
          <a:p>
            <a:pPr algn="ctr">
              <a:defRPr/>
            </a:pPr>
            <a:r>
              <a:rPr lang="de-DE" sz="1200" i="1" dirty="0">
                <a:latin typeface="Arial"/>
                <a:cs typeface="Arial"/>
              </a:rPr>
              <a:t>D-30167 Hannover</a:t>
            </a:r>
            <a:endParaRPr lang="de-DE" sz="1200" i="1" dirty="0"/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F6B6AEC2-9099-495A-AE9C-9465FF6CF718}"/>
              </a:ext>
            </a:extLst>
          </p:cNvPr>
          <p:cNvSpPr/>
          <p:nvPr userDrawn="1"/>
        </p:nvSpPr>
        <p:spPr bwMode="auto">
          <a:xfrm>
            <a:off x="0" y="6353174"/>
            <a:ext cx="12192000" cy="50482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pic>
        <p:nvPicPr>
          <p:cNvPr id="5" name="Picture 21" descr="luh_logo_rgb_ppt">
            <a:extLst>
              <a:ext uri="{FF2B5EF4-FFF2-40B4-BE49-F238E27FC236}">
                <a16:creationId xmlns:a16="http://schemas.microsoft.com/office/drawing/2014/main" id="{FF3949DD-477C-0A0B-D071-E1602B53A08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4038" y="171183"/>
            <a:ext cx="2519362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E02E058-0FA5-4A6D-E889-CFDD471FFA3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r="6182"/>
          <a:stretch/>
        </p:blipFill>
        <p:spPr>
          <a:xfrm>
            <a:off x="690241" y="184080"/>
            <a:ext cx="5233482" cy="835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8751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Rectangle 9"/>
          <p:cNvSpPr>
            <a:spLocks noChangeArrowheads="1"/>
          </p:cNvSpPr>
          <p:nvPr userDrawn="1"/>
        </p:nvSpPr>
        <p:spPr bwMode="auto">
          <a:xfrm>
            <a:off x="0" y="6496594"/>
            <a:ext cx="12192000" cy="381000"/>
          </a:xfrm>
          <a:prstGeom prst="rect">
            <a:avLst/>
          </a:prstGeom>
          <a:solidFill>
            <a:srgbClr val="DCDED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de-DE" sz="1800" dirty="0"/>
          </a:p>
        </p:txBody>
      </p:sp>
      <p:sp>
        <p:nvSpPr>
          <p:cNvPr id="1037" name="Rectangle 13"/>
          <p:cNvSpPr>
            <a:spLocks noChangeArrowheads="1"/>
          </p:cNvSpPr>
          <p:nvPr userDrawn="1"/>
        </p:nvSpPr>
        <p:spPr bwMode="auto">
          <a:xfrm>
            <a:off x="10016068" y="6477000"/>
            <a:ext cx="1871133" cy="76200"/>
          </a:xfrm>
          <a:prstGeom prst="rect">
            <a:avLst/>
          </a:prstGeom>
          <a:solidFill>
            <a:srgbClr val="17519D"/>
          </a:solidFill>
          <a:ln>
            <a:noFill/>
          </a:ln>
        </p:spPr>
        <p:txBody>
          <a:bodyPr wrap="none" anchor="ctr"/>
          <a:lstStyle/>
          <a:p>
            <a:endParaRPr lang="de-DE" sz="1800" dirty="0"/>
          </a:p>
        </p:txBody>
      </p:sp>
      <p:sp>
        <p:nvSpPr>
          <p:cNvPr id="1039" name="Rectangle 15"/>
          <p:cNvSpPr>
            <a:spLocks noChangeArrowheads="1"/>
          </p:cNvSpPr>
          <p:nvPr userDrawn="1"/>
        </p:nvSpPr>
        <p:spPr bwMode="auto">
          <a:xfrm>
            <a:off x="9503835" y="6553200"/>
            <a:ext cx="238336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r"/>
            <a:r>
              <a:rPr lang="de-DE" altLang="de-DE" sz="1000" dirty="0"/>
              <a:t>Seite </a:t>
            </a:r>
            <a:fld id="{11004E0E-2FDB-4566-9BE6-A28E123C6481}" type="slidenum">
              <a:rPr lang="de-DE" altLang="de-DE" sz="1000"/>
              <a:pPr algn="r"/>
              <a:t>‹#›</a:t>
            </a:fld>
            <a:endParaRPr lang="de-DE" altLang="de-DE" sz="1000" dirty="0"/>
          </a:p>
          <a:p>
            <a:pPr algn="ctr"/>
            <a:endParaRPr lang="de-DE" altLang="de-DE" sz="1200" dirty="0">
              <a:latin typeface="Agfa Rotis Sans Serif" pitchFamily="2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36421FB1-6053-4B24-88A3-6430604E85E4}"/>
              </a:ext>
            </a:extLst>
          </p:cNvPr>
          <p:cNvSpPr txBox="1"/>
          <p:nvPr userDrawn="1"/>
        </p:nvSpPr>
        <p:spPr>
          <a:xfrm>
            <a:off x="304798" y="6553200"/>
            <a:ext cx="571696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b="1" dirty="0"/>
              <a:t>M.Sc. Igor </a:t>
            </a:r>
            <a:r>
              <a:rPr lang="de-DE" sz="1000" b="1" dirty="0" err="1"/>
              <a:t>Niedzwiecki</a:t>
            </a:r>
            <a:r>
              <a:rPr lang="de-DE" sz="1000" b="1" dirty="0"/>
              <a:t>, </a:t>
            </a:r>
            <a:r>
              <a:rPr lang="de-DE" sz="1000" b="0" dirty="0"/>
              <a:t>Auslegung eines Querfeldinduktors – AP1 Überarbeitung, 28.12.21</a:t>
            </a:r>
          </a:p>
        </p:txBody>
      </p:sp>
    </p:spTree>
    <p:extLst>
      <p:ext uri="{BB962C8B-B14F-4D97-AF65-F5344CB8AC3E}">
        <p14:creationId xmlns:p14="http://schemas.microsoft.com/office/powerpoint/2010/main" val="4058361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2" r:id="rId2"/>
    <p:sldLayoutId id="2147483667" r:id="rId3"/>
  </p:sldLayoutIdLst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kern="1200">
          <a:solidFill>
            <a:srgbClr val="00519E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>
          <a:solidFill>
            <a:srgbClr val="00519E"/>
          </a:solidFill>
          <a:latin typeface="Arial" panose="020B0604020202020204" pitchFamily="34" charset="0"/>
          <a:ea typeface="ＭＳ Ｐゴシック" panose="020B0600070205080204" pitchFamily="34" charset="-128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>
          <a:solidFill>
            <a:srgbClr val="00519E"/>
          </a:solidFill>
          <a:latin typeface="Arial" panose="020B0604020202020204" pitchFamily="34" charset="0"/>
          <a:ea typeface="ＭＳ Ｐゴシック" panose="020B0600070205080204" pitchFamily="34" charset="-128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>
          <a:solidFill>
            <a:srgbClr val="00519E"/>
          </a:solidFill>
          <a:latin typeface="Arial" panose="020B0604020202020204" pitchFamily="34" charset="0"/>
          <a:ea typeface="ＭＳ Ｐゴシック" panose="020B0600070205080204" pitchFamily="34" charset="-128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>
          <a:solidFill>
            <a:srgbClr val="00519E"/>
          </a:solidFill>
          <a:latin typeface="Arial" panose="020B0604020202020204" pitchFamily="34" charset="0"/>
          <a:ea typeface="ＭＳ Ｐゴシック" panose="020B0600070205080204" pitchFamily="34" charset="-128"/>
        </a:defRPr>
      </a:lvl5pPr>
      <a:lvl6pPr marL="4572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>
          <a:solidFill>
            <a:srgbClr val="00519E"/>
          </a:solidFill>
          <a:latin typeface="Arial" panose="020B0604020202020204" pitchFamily="34" charset="0"/>
          <a:ea typeface="ＭＳ Ｐゴシック" panose="020B0600070205080204" pitchFamily="34" charset="-128"/>
        </a:defRPr>
      </a:lvl6pPr>
      <a:lvl7pPr marL="9144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>
          <a:solidFill>
            <a:srgbClr val="00519E"/>
          </a:solidFill>
          <a:latin typeface="Arial" panose="020B0604020202020204" pitchFamily="34" charset="0"/>
          <a:ea typeface="ＭＳ Ｐゴシック" panose="020B0600070205080204" pitchFamily="34" charset="-128"/>
        </a:defRPr>
      </a:lvl7pPr>
      <a:lvl8pPr marL="13716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>
          <a:solidFill>
            <a:srgbClr val="00519E"/>
          </a:solidFill>
          <a:latin typeface="Arial" panose="020B0604020202020204" pitchFamily="34" charset="0"/>
          <a:ea typeface="ＭＳ Ｐゴシック" panose="020B0600070205080204" pitchFamily="34" charset="-128"/>
        </a:defRPr>
      </a:lvl8pPr>
      <a:lvl9pPr marL="18288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>
          <a:solidFill>
            <a:srgbClr val="00519E"/>
          </a:solidFill>
          <a:latin typeface="Arial" panose="020B0604020202020204" pitchFamily="34" charset="0"/>
          <a:ea typeface="ＭＳ Ｐゴシック" panose="020B0600070205080204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13F81497-7EE0-4046-B75C-D479384487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06676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46404B-491C-A1B6-6EEE-3977EE24C9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2ECA27A-F055-A999-F1BB-29059A9AB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10572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8486407"/>
      </p:ext>
    </p:extLst>
  </p:cSld>
  <p:clrMapOvr>
    <a:masterClrMapping/>
  </p:clrMapOvr>
</p:sld>
</file>

<file path=ppt/theme/theme1.xml><?xml version="1.0" encoding="utf-8"?>
<a:theme xmlns:a="http://schemas.openxmlformats.org/drawingml/2006/main" name="ETP_CorporateDesign">
  <a:themeElements>
    <a:clrScheme name="Leere Prä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eere Prä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alt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alt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ETP_CorporateDesign" id="{98400E92-043F-46AC-9165-E19C657EDCF9}" vid="{7A61A785-335E-4F97-832E-119ED32263B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Agfa Rotis Sans Serif</vt:lpstr>
      <vt:lpstr>Arial</vt:lpstr>
      <vt:lpstr>Calibri</vt:lpstr>
      <vt:lpstr>Wingdings</vt:lpstr>
      <vt:lpstr>ETP_CorporateDesign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Martin Schulze</dc:creator>
  <cp:lastModifiedBy>Igor Niedzwiecki</cp:lastModifiedBy>
  <cp:revision>410</cp:revision>
  <cp:lastPrinted>2021-02-09T12:21:40Z</cp:lastPrinted>
  <dcterms:created xsi:type="dcterms:W3CDTF">2018-04-09T12:43:45Z</dcterms:created>
  <dcterms:modified xsi:type="dcterms:W3CDTF">2024-01-11T07:06:33Z</dcterms:modified>
</cp:coreProperties>
</file>