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9320213" cy="68754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519D"/>
    <a:srgbClr val="CC6600"/>
    <a:srgbClr val="00519E"/>
    <a:srgbClr val="A2CDFF"/>
    <a:srgbClr val="A2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9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4038759" cy="344967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279302" y="3"/>
            <a:ext cx="4038759" cy="344967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r">
              <a:defRPr sz="1200"/>
            </a:lvl1pPr>
          </a:lstStyle>
          <a:p>
            <a:fld id="{466D5B10-B624-4D61-8D20-1C08EF9231C0}" type="datetimeFigureOut">
              <a:rPr lang="de-DE" smtClean="0"/>
              <a:t>19.02.2024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" y="6530498"/>
            <a:ext cx="4038759" cy="344967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279302" y="6530498"/>
            <a:ext cx="4038759" cy="344967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r">
              <a:defRPr sz="1200"/>
            </a:lvl1pPr>
          </a:lstStyle>
          <a:p>
            <a:fld id="{B4C3439E-91F7-45E6-9EAD-FA693618D5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7157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el 4">
            <a:extLst>
              <a:ext uri="{FF2B5EF4-FFF2-40B4-BE49-F238E27FC236}">
                <a16:creationId xmlns:a16="http://schemas.microsoft.com/office/drawing/2014/main" id="{A358A15B-F20E-404E-9A94-FCFF39235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892" y="2298952"/>
            <a:ext cx="11216216" cy="828675"/>
          </a:xfrm>
          <a:prstGeom prst="rect">
            <a:avLst/>
          </a:prstGeom>
        </p:spPr>
        <p:txBody>
          <a:bodyPr anchor="ctr"/>
          <a:lstStyle>
            <a:lvl1pPr algn="ctr">
              <a:defRPr b="1" baseline="0">
                <a:solidFill>
                  <a:schemeClr val="tx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0BCD562B-AD33-4B92-8AC7-AD957AD07E65}"/>
              </a:ext>
            </a:extLst>
          </p:cNvPr>
          <p:cNvSpPr/>
          <p:nvPr userDrawn="1"/>
        </p:nvSpPr>
        <p:spPr bwMode="auto">
          <a:xfrm>
            <a:off x="0" y="6353174"/>
            <a:ext cx="12192000" cy="5048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" name="Picture 21" descr="luh_logo_rgb_ppt">
            <a:extLst>
              <a:ext uri="{FF2B5EF4-FFF2-40B4-BE49-F238E27FC236}">
                <a16:creationId xmlns:a16="http://schemas.microsoft.com/office/drawing/2014/main" id="{3CE02E79-06B1-4827-067F-DB59D880FD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8" y="171183"/>
            <a:ext cx="251936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179DE210-5454-BA2E-4066-F8982EF31FE9}"/>
              </a:ext>
            </a:extLst>
          </p:cNvPr>
          <p:cNvPicPr/>
          <p:nvPr userDrawn="1"/>
        </p:nvPicPr>
        <p:blipFill>
          <a:blip r:embed="rId3"/>
          <a:stretch/>
        </p:blipFill>
        <p:spPr>
          <a:xfrm>
            <a:off x="690120" y="183960"/>
            <a:ext cx="5577840" cy="83484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9288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70984" y="1202268"/>
            <a:ext cx="11216216" cy="51223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Formatvorlagen</a:t>
            </a:r>
            <a:r>
              <a:rPr lang="en-GB" noProof="0" dirty="0"/>
              <a:t> des </a:t>
            </a:r>
            <a:r>
              <a:rPr lang="en-GB" noProof="0" dirty="0" err="1"/>
              <a:t>Textmasters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Ebene</a:t>
            </a:r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Ebene</a:t>
            </a:r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Ebene</a:t>
            </a:r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Ebene</a:t>
            </a:r>
          </a:p>
        </p:txBody>
      </p:sp>
      <p:sp>
        <p:nvSpPr>
          <p:cNvPr id="37" name="Titel 1">
            <a:extLst>
              <a:ext uri="{FF2B5EF4-FFF2-40B4-BE49-F238E27FC236}">
                <a16:creationId xmlns:a16="http://schemas.microsoft.com/office/drawing/2014/main" id="{9B291C5C-68AA-4786-9AA0-36D61366C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0984" y="268548"/>
            <a:ext cx="8768937" cy="306599"/>
          </a:xfrm>
          <a:prstGeom prst="rect">
            <a:avLst/>
          </a:prstGeom>
        </p:spPr>
        <p:txBody>
          <a:bodyPr/>
          <a:lstStyle>
            <a:lvl1pPr algn="l">
              <a:defRPr sz="2400" b="1" u="none">
                <a:solidFill>
                  <a:schemeClr val="tx1"/>
                </a:solidFill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9BCE32-ACA6-4BA9-59F7-1B0D1B5D13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967" y="156997"/>
            <a:ext cx="2461070" cy="5297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474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F6B6AEC2-9099-495A-AE9C-9465FF6CF718}"/>
              </a:ext>
            </a:extLst>
          </p:cNvPr>
          <p:cNvSpPr/>
          <p:nvPr userDrawn="1"/>
        </p:nvSpPr>
        <p:spPr bwMode="auto">
          <a:xfrm>
            <a:off x="0" y="6353174"/>
            <a:ext cx="12192000" cy="5048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" name="Picture 21" descr="luh_logo_rgb_ppt">
            <a:extLst>
              <a:ext uri="{FF2B5EF4-FFF2-40B4-BE49-F238E27FC236}">
                <a16:creationId xmlns:a16="http://schemas.microsoft.com/office/drawing/2014/main" id="{FF3949DD-477C-0A0B-D071-E1602B53A0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038" y="171183"/>
            <a:ext cx="251936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2">
            <a:extLst>
              <a:ext uri="{FF2B5EF4-FFF2-40B4-BE49-F238E27FC236}">
                <a16:creationId xmlns:a16="http://schemas.microsoft.com/office/drawing/2014/main" id="{E968E6EF-3BFA-8D95-2D11-7820B83DBD20}"/>
              </a:ext>
            </a:extLst>
          </p:cNvPr>
          <p:cNvSpPr/>
          <p:nvPr userDrawn="1"/>
        </p:nvSpPr>
        <p:spPr>
          <a:xfrm>
            <a:off x="671040" y="4147200"/>
            <a:ext cx="5016960" cy="179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de-DE" sz="1600" b="1" strike="noStrike" spc="-1">
                <a:solidFill>
                  <a:schemeClr val="dk1"/>
                </a:solidFill>
                <a:latin typeface="Arial"/>
                <a:ea typeface="ＭＳ Ｐゴシック"/>
              </a:rPr>
              <a:t>M.Sc. Igor Niedzwiecki</a:t>
            </a:r>
            <a:endParaRPr lang="de-DE" sz="16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endParaRPr lang="de-DE" sz="16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de-DE" sz="1600" b="0" strike="noStrike" spc="-1">
                <a:solidFill>
                  <a:schemeClr val="dk1"/>
                </a:solidFill>
                <a:latin typeface="Arial"/>
                <a:ea typeface="ＭＳ Ｐゴシック"/>
              </a:rPr>
              <a:t>Leibniz Universität Hannover</a:t>
            </a:r>
            <a:endParaRPr lang="de-DE" sz="16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de-DE" sz="1600" b="0" strike="noStrike" spc="-1">
                <a:solidFill>
                  <a:schemeClr val="dk1"/>
                </a:solidFill>
                <a:latin typeface="Arial"/>
                <a:ea typeface="ＭＳ Ｐゴシック"/>
              </a:rPr>
              <a:t>Institut für Elektroprozesstechnik</a:t>
            </a:r>
            <a:endParaRPr lang="de-DE" sz="16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de-DE" sz="1600" b="0" strike="noStrike" spc="-1">
                <a:solidFill>
                  <a:schemeClr val="dk1"/>
                </a:solidFill>
                <a:latin typeface="Arial"/>
                <a:ea typeface="ＭＳ Ｐゴシック"/>
              </a:rPr>
              <a:t>Wilhelm-Busch-Str. 4, 30167 Hannover</a:t>
            </a:r>
            <a:endParaRPr lang="de-DE" sz="16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de-DE" sz="1600" b="0" strike="noStrike" spc="-1">
                <a:solidFill>
                  <a:schemeClr val="dk1"/>
                </a:solidFill>
                <a:latin typeface="Arial"/>
                <a:ea typeface="ＭＳ Ｐゴシック"/>
              </a:rPr>
              <a:t>niedzwiecki@etp.uni-hannover.de</a:t>
            </a:r>
            <a:endParaRPr lang="de-DE" sz="16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de-DE" sz="1600" b="0" u="sng" strike="noStrike" spc="-1">
                <a:solidFill>
                  <a:schemeClr val="dk1"/>
                </a:solidFill>
                <a:uFillTx/>
                <a:latin typeface="Arial"/>
                <a:ea typeface="ＭＳ Ｐゴシック"/>
              </a:rPr>
              <a:t>www.etp.uni-hannover.de</a:t>
            </a:r>
            <a:endParaRPr lang="de-DE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feld 1">
            <a:extLst>
              <a:ext uri="{FF2B5EF4-FFF2-40B4-BE49-F238E27FC236}">
                <a16:creationId xmlns:a16="http://schemas.microsoft.com/office/drawing/2014/main" id="{D0B6FCE8-F21E-0DB7-F7CC-DE8A456FD532}"/>
              </a:ext>
            </a:extLst>
          </p:cNvPr>
          <p:cNvSpPr/>
          <p:nvPr userDrawn="1"/>
        </p:nvSpPr>
        <p:spPr>
          <a:xfrm>
            <a:off x="671040" y="1394280"/>
            <a:ext cx="4803480" cy="1735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de-DE" sz="3600" b="0" strike="noStrike" spc="-1" dirty="0">
                <a:solidFill>
                  <a:schemeClr val="dk1"/>
                </a:solidFill>
                <a:latin typeface="Arial"/>
                <a:ea typeface="ＭＳ Ｐゴシック"/>
              </a:rPr>
              <a:t>Vielen Dank </a:t>
            </a:r>
            <a:endParaRPr lang="de-DE" sz="36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00000"/>
              </a:lnSpc>
            </a:pPr>
            <a:r>
              <a:rPr lang="de-DE" sz="3600" b="0" strike="noStrike" spc="-1" dirty="0">
                <a:solidFill>
                  <a:schemeClr val="dk1"/>
                </a:solidFill>
                <a:latin typeface="Arial"/>
                <a:ea typeface="ＭＳ Ｐゴシック"/>
              </a:rPr>
              <a:t>für die Aufmerksamkeit.</a:t>
            </a:r>
            <a:endParaRPr lang="de-DE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Grafik 3">
            <a:extLst>
              <a:ext uri="{FF2B5EF4-FFF2-40B4-BE49-F238E27FC236}">
                <a16:creationId xmlns:a16="http://schemas.microsoft.com/office/drawing/2014/main" id="{8E11C06E-A532-A07A-5C87-AD95F106EA6B}"/>
              </a:ext>
            </a:extLst>
          </p:cNvPr>
          <p:cNvPicPr/>
          <p:nvPr userDrawn="1"/>
        </p:nvPicPr>
        <p:blipFill>
          <a:blip r:embed="rId3"/>
          <a:srcRect l="4551" t="7786" b="312"/>
          <a:stretch/>
        </p:blipFill>
        <p:spPr>
          <a:xfrm>
            <a:off x="5583240" y="1394280"/>
            <a:ext cx="3518640" cy="2258280"/>
          </a:xfrm>
          <a:prstGeom prst="rect">
            <a:avLst/>
          </a:prstGeom>
          <a:ln w="0">
            <a:noFill/>
          </a:ln>
          <a:effectLst>
            <a:outerShdw blurRad="291960" dist="139498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rafik 6">
            <a:extLst>
              <a:ext uri="{FF2B5EF4-FFF2-40B4-BE49-F238E27FC236}">
                <a16:creationId xmlns:a16="http://schemas.microsoft.com/office/drawing/2014/main" id="{BDDE247A-AD0D-EB25-0A6D-95B08EA2A0E5}"/>
              </a:ext>
            </a:extLst>
          </p:cNvPr>
          <p:cNvPicPr/>
          <p:nvPr userDrawn="1"/>
        </p:nvPicPr>
        <p:blipFill>
          <a:blip r:embed="rId4"/>
          <a:srcRect r="4552"/>
          <a:stretch/>
        </p:blipFill>
        <p:spPr>
          <a:xfrm>
            <a:off x="8368200" y="3888000"/>
            <a:ext cx="3518640" cy="2074680"/>
          </a:xfrm>
          <a:prstGeom prst="rect">
            <a:avLst/>
          </a:prstGeom>
          <a:ln w="0">
            <a:noFill/>
          </a:ln>
          <a:effectLst>
            <a:outerShdw blurRad="291960" dist="139498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BE5112D9-C5AB-40EB-890C-FED8C6C7E2D2}"/>
              </a:ext>
            </a:extLst>
          </p:cNvPr>
          <p:cNvSpPr/>
          <p:nvPr userDrawn="1"/>
        </p:nvSpPr>
        <p:spPr>
          <a:xfrm>
            <a:off x="9102240" y="2200320"/>
            <a:ext cx="27846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de-DE" sz="1200" b="1" i="1" strike="noStrike" spc="-1">
                <a:solidFill>
                  <a:schemeClr val="dk1"/>
                </a:solidFill>
                <a:latin typeface="Arial"/>
                <a:ea typeface="ＭＳ Ｐゴシック"/>
              </a:rPr>
              <a:t>Leibniz Universität Hannover</a:t>
            </a:r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de-DE" sz="1200" b="0" i="1" strike="noStrike" spc="-1">
                <a:solidFill>
                  <a:schemeClr val="dk1"/>
                </a:solidFill>
                <a:latin typeface="Arial"/>
                <a:ea typeface="ＭＳ Ｐゴシック"/>
              </a:rPr>
              <a:t>Welfengarten 1</a:t>
            </a:r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de-DE" sz="1200" b="0" i="1" strike="noStrike" spc="-1">
                <a:solidFill>
                  <a:schemeClr val="dk1"/>
                </a:solidFill>
                <a:latin typeface="Arial"/>
                <a:ea typeface="ＭＳ Ｐゴシック"/>
              </a:rPr>
              <a:t>D-30167 Hannover</a:t>
            </a:r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feld 21">
            <a:extLst>
              <a:ext uri="{FF2B5EF4-FFF2-40B4-BE49-F238E27FC236}">
                <a16:creationId xmlns:a16="http://schemas.microsoft.com/office/drawing/2014/main" id="{E8E3BD8C-946B-181C-C975-4B64C77E6EF1}"/>
              </a:ext>
            </a:extLst>
          </p:cNvPr>
          <p:cNvSpPr/>
          <p:nvPr userDrawn="1"/>
        </p:nvSpPr>
        <p:spPr>
          <a:xfrm>
            <a:off x="5583240" y="4613760"/>
            <a:ext cx="27846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de-DE" sz="1200" b="1" i="1" strike="noStrike" spc="-1">
                <a:solidFill>
                  <a:schemeClr val="dk1"/>
                </a:solidFill>
                <a:latin typeface="Arial"/>
                <a:ea typeface="ＭＳ Ｐゴシック"/>
              </a:rPr>
              <a:t>Institut für Elektroprozesstechnik</a:t>
            </a:r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de-DE" sz="1200" b="0" i="1" strike="noStrike" spc="-1">
                <a:solidFill>
                  <a:schemeClr val="dk1"/>
                </a:solidFill>
                <a:latin typeface="Arial"/>
                <a:ea typeface="ＭＳ Ｐゴシック"/>
              </a:rPr>
              <a:t>Wilhelm-Busch-Str. 4</a:t>
            </a:r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lang="de-DE" sz="1200" b="0" i="1" strike="noStrike" spc="-1">
                <a:solidFill>
                  <a:schemeClr val="dk1"/>
                </a:solidFill>
                <a:latin typeface="Arial"/>
                <a:ea typeface="ＭＳ Ｐゴシック"/>
              </a:rPr>
              <a:t>30167 Hannover</a:t>
            </a:r>
            <a:endParaRPr lang="de-DE" sz="1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" name="Picture 1">
            <a:extLst>
              <a:ext uri="{FF2B5EF4-FFF2-40B4-BE49-F238E27FC236}">
                <a16:creationId xmlns:a16="http://schemas.microsoft.com/office/drawing/2014/main" id="{C27272E4-23E5-9EFF-7C9A-7A7A2C87D5E7}"/>
              </a:ext>
            </a:extLst>
          </p:cNvPr>
          <p:cNvPicPr/>
          <p:nvPr userDrawn="1"/>
        </p:nvPicPr>
        <p:blipFill>
          <a:blip r:embed="rId5"/>
          <a:stretch/>
        </p:blipFill>
        <p:spPr>
          <a:xfrm>
            <a:off x="690120" y="183960"/>
            <a:ext cx="5577840" cy="83484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11875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6496594"/>
            <a:ext cx="12192000" cy="381000"/>
          </a:xfrm>
          <a:prstGeom prst="rect">
            <a:avLst/>
          </a:prstGeom>
          <a:solidFill>
            <a:srgbClr val="DCDE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 dirty="0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10016068" y="6477000"/>
            <a:ext cx="1871133" cy="76200"/>
          </a:xfrm>
          <a:prstGeom prst="rect">
            <a:avLst/>
          </a:prstGeom>
          <a:solidFill>
            <a:srgbClr val="17519D"/>
          </a:solidFill>
          <a:ln>
            <a:noFill/>
          </a:ln>
        </p:spPr>
        <p:txBody>
          <a:bodyPr wrap="none" anchor="ctr"/>
          <a:lstStyle/>
          <a:p>
            <a:endParaRPr lang="de-DE" sz="1800" dirty="0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9503835" y="6553200"/>
            <a:ext cx="238336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de-DE" altLang="de-DE" sz="1000" dirty="0"/>
              <a:t>Seite </a:t>
            </a:r>
            <a:fld id="{11004E0E-2FDB-4566-9BE6-A28E123C6481}" type="slidenum">
              <a:rPr lang="de-DE" altLang="de-DE" sz="1000"/>
              <a:pPr algn="r"/>
              <a:t>‹Nr.›</a:t>
            </a:fld>
            <a:endParaRPr lang="de-DE" altLang="de-DE" sz="1000" dirty="0"/>
          </a:p>
          <a:p>
            <a:pPr algn="ctr"/>
            <a:endParaRPr lang="de-DE" altLang="de-DE" sz="1200" dirty="0">
              <a:latin typeface="Agfa Rotis Sans Serif" pitchFamily="2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6421FB1-6053-4B24-88A3-6430604E85E4}"/>
              </a:ext>
            </a:extLst>
          </p:cNvPr>
          <p:cNvSpPr txBox="1"/>
          <p:nvPr userDrawn="1"/>
        </p:nvSpPr>
        <p:spPr>
          <a:xfrm>
            <a:off x="304798" y="6553200"/>
            <a:ext cx="57169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M.Sc. Igor </a:t>
            </a:r>
            <a:r>
              <a:rPr lang="de-DE" sz="1000" b="1" dirty="0" err="1"/>
              <a:t>Niedzwiecki</a:t>
            </a:r>
            <a:r>
              <a:rPr lang="de-DE" sz="1000" b="1" dirty="0"/>
              <a:t>, </a:t>
            </a:r>
            <a:r>
              <a:rPr lang="de-DE" sz="1000" b="0" dirty="0"/>
              <a:t>Auslegung eines Querfeldinduktors – AP1 Überarbeitung, 28.12.21</a:t>
            </a:r>
          </a:p>
        </p:txBody>
      </p:sp>
    </p:spTree>
    <p:extLst>
      <p:ext uri="{BB962C8B-B14F-4D97-AF65-F5344CB8AC3E}">
        <p14:creationId xmlns:p14="http://schemas.microsoft.com/office/powerpoint/2010/main" val="405836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2" r:id="rId2"/>
    <p:sldLayoutId id="2147483667" r:id="rId3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kern="1200">
          <a:solidFill>
            <a:srgbClr val="00519E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rgbClr val="00519E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3F81497-7EE0-4046-B75C-D47938448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66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6404B-491C-A1B6-6EEE-3977EE24C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ECA27A-F055-A999-F1BB-29059A9AB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05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8486407"/>
      </p:ext>
    </p:extLst>
  </p:cSld>
  <p:clrMapOvr>
    <a:masterClrMapping/>
  </p:clrMapOvr>
</p:sld>
</file>

<file path=ppt/theme/theme1.xml><?xml version="1.0" encoding="utf-8"?>
<a:theme xmlns:a="http://schemas.openxmlformats.org/drawingml/2006/main" name="ETP_CorporateDesig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TP_CorporateDesign" id="{98400E92-043F-46AC-9165-E19C657EDCF9}" vid="{7A61A785-335E-4F97-832E-119ED32263B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Breitbild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Agfa Rotis Sans Serif</vt:lpstr>
      <vt:lpstr>Arial</vt:lpstr>
      <vt:lpstr>Calibri</vt:lpstr>
      <vt:lpstr>Wingdings</vt:lpstr>
      <vt:lpstr>ETP_CorporateDesign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Schulze</dc:creator>
  <cp:lastModifiedBy>Igor Niedzwiecki</cp:lastModifiedBy>
  <cp:revision>412</cp:revision>
  <cp:lastPrinted>2021-02-09T12:21:40Z</cp:lastPrinted>
  <dcterms:created xsi:type="dcterms:W3CDTF">2018-04-09T12:43:45Z</dcterms:created>
  <dcterms:modified xsi:type="dcterms:W3CDTF">2024-02-19T08:36:35Z</dcterms:modified>
</cp:coreProperties>
</file>